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C8CCCC-F0C5-49C2-A798-5A64C43DC92B}" v="32" dt="2024-03-17T14:57:54.0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bler, Jake" userId="S::jdobler@iu.edu::37ac3fba-3240-46c8-881b-9d6d0d424fbc" providerId="AD" clId="Web-{BCD9B541-9D0A-4D61-2F98-007497FA039C}"/>
    <pc:docChg chg="addSld modSld">
      <pc:chgData name="Dobler, Jake" userId="S::jdobler@iu.edu::37ac3fba-3240-46c8-881b-9d6d0d424fbc" providerId="AD" clId="Web-{BCD9B541-9D0A-4D61-2F98-007497FA039C}" dt="2024-03-12T11:58:41.837" v="221" actId="20577"/>
      <pc:docMkLst>
        <pc:docMk/>
      </pc:docMkLst>
      <pc:sldChg chg="modSp">
        <pc:chgData name="Dobler, Jake" userId="S::jdobler@iu.edu::37ac3fba-3240-46c8-881b-9d6d0d424fbc" providerId="AD" clId="Web-{BCD9B541-9D0A-4D61-2F98-007497FA039C}" dt="2024-03-12T11:51:32.149" v="7" actId="20577"/>
        <pc:sldMkLst>
          <pc:docMk/>
          <pc:sldMk cId="109857222" sldId="256"/>
        </pc:sldMkLst>
        <pc:spChg chg="mod">
          <ac:chgData name="Dobler, Jake" userId="S::jdobler@iu.edu::37ac3fba-3240-46c8-881b-9d6d0d424fbc" providerId="AD" clId="Web-{BCD9B541-9D0A-4D61-2F98-007497FA039C}" dt="2024-03-12T11:51:16.227" v="3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obler, Jake" userId="S::jdobler@iu.edu::37ac3fba-3240-46c8-881b-9d6d0d424fbc" providerId="AD" clId="Web-{BCD9B541-9D0A-4D61-2F98-007497FA039C}" dt="2024-03-12T11:51:32.149" v="7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Dobler, Jake" userId="S::jdobler@iu.edu::37ac3fba-3240-46c8-881b-9d6d0d424fbc" providerId="AD" clId="Web-{BCD9B541-9D0A-4D61-2F98-007497FA039C}" dt="2024-03-12T11:55:08.360" v="50" actId="20577"/>
        <pc:sldMkLst>
          <pc:docMk/>
          <pc:sldMk cId="2350661713" sldId="257"/>
        </pc:sldMkLst>
        <pc:spChg chg="mod">
          <ac:chgData name="Dobler, Jake" userId="S::jdobler@iu.edu::37ac3fba-3240-46c8-881b-9d6d0d424fbc" providerId="AD" clId="Web-{BCD9B541-9D0A-4D61-2F98-007497FA039C}" dt="2024-03-12T11:51:48.134" v="14" actId="20577"/>
          <ac:spMkLst>
            <pc:docMk/>
            <pc:sldMk cId="2350661713" sldId="257"/>
            <ac:spMk id="2" creationId="{9F646B90-2B13-8F65-CF7A-2801E83EBE45}"/>
          </ac:spMkLst>
        </pc:spChg>
        <pc:spChg chg="mod">
          <ac:chgData name="Dobler, Jake" userId="S::jdobler@iu.edu::37ac3fba-3240-46c8-881b-9d6d0d424fbc" providerId="AD" clId="Web-{BCD9B541-9D0A-4D61-2F98-007497FA039C}" dt="2024-03-12T11:55:08.360" v="50" actId="20577"/>
          <ac:spMkLst>
            <pc:docMk/>
            <pc:sldMk cId="2350661713" sldId="257"/>
            <ac:spMk id="3" creationId="{18D65282-4AC7-BD0B-D524-BB1F058B8351}"/>
          </ac:spMkLst>
        </pc:spChg>
      </pc:sldChg>
      <pc:sldChg chg="modSp new">
        <pc:chgData name="Dobler, Jake" userId="S::jdobler@iu.edu::37ac3fba-3240-46c8-881b-9d6d0d424fbc" providerId="AD" clId="Web-{BCD9B541-9D0A-4D61-2F98-007497FA039C}" dt="2024-03-12T11:56:03.378" v="95" actId="20577"/>
        <pc:sldMkLst>
          <pc:docMk/>
          <pc:sldMk cId="685086992" sldId="258"/>
        </pc:sldMkLst>
        <pc:spChg chg="mod">
          <ac:chgData name="Dobler, Jake" userId="S::jdobler@iu.edu::37ac3fba-3240-46c8-881b-9d6d0d424fbc" providerId="AD" clId="Web-{BCD9B541-9D0A-4D61-2F98-007497FA039C}" dt="2024-03-12T11:52:15.916" v="24" actId="20577"/>
          <ac:spMkLst>
            <pc:docMk/>
            <pc:sldMk cId="685086992" sldId="258"/>
            <ac:spMk id="2" creationId="{8266490A-4FCF-DADB-7898-C37BE9AE5D09}"/>
          </ac:spMkLst>
        </pc:spChg>
        <pc:spChg chg="mod">
          <ac:chgData name="Dobler, Jake" userId="S::jdobler@iu.edu::37ac3fba-3240-46c8-881b-9d6d0d424fbc" providerId="AD" clId="Web-{BCD9B541-9D0A-4D61-2F98-007497FA039C}" dt="2024-03-12T11:56:03.378" v="95" actId="20577"/>
          <ac:spMkLst>
            <pc:docMk/>
            <pc:sldMk cId="685086992" sldId="258"/>
            <ac:spMk id="3" creationId="{D67AC69C-EFC7-5023-6481-32B062EA89BD}"/>
          </ac:spMkLst>
        </pc:spChg>
      </pc:sldChg>
      <pc:sldChg chg="modSp new">
        <pc:chgData name="Dobler, Jake" userId="S::jdobler@iu.edu::37ac3fba-3240-46c8-881b-9d6d0d424fbc" providerId="AD" clId="Web-{BCD9B541-9D0A-4D61-2F98-007497FA039C}" dt="2024-03-12T11:58:41.837" v="221" actId="20577"/>
        <pc:sldMkLst>
          <pc:docMk/>
          <pc:sldMk cId="3883297172" sldId="259"/>
        </pc:sldMkLst>
        <pc:spChg chg="mod">
          <ac:chgData name="Dobler, Jake" userId="S::jdobler@iu.edu::37ac3fba-3240-46c8-881b-9d6d0d424fbc" providerId="AD" clId="Web-{BCD9B541-9D0A-4D61-2F98-007497FA039C}" dt="2024-03-12T11:54:53.625" v="42" actId="20577"/>
          <ac:spMkLst>
            <pc:docMk/>
            <pc:sldMk cId="3883297172" sldId="259"/>
            <ac:spMk id="2" creationId="{CCBE10AA-44AB-332A-B51A-EC8BE0BE2ED7}"/>
          </ac:spMkLst>
        </pc:spChg>
        <pc:spChg chg="mod">
          <ac:chgData name="Dobler, Jake" userId="S::jdobler@iu.edu::37ac3fba-3240-46c8-881b-9d6d0d424fbc" providerId="AD" clId="Web-{BCD9B541-9D0A-4D61-2F98-007497FA039C}" dt="2024-03-12T11:58:41.837" v="221" actId="20577"/>
          <ac:spMkLst>
            <pc:docMk/>
            <pc:sldMk cId="3883297172" sldId="259"/>
            <ac:spMk id="3" creationId="{D09FC905-318D-6AF3-94F6-D867E59A3A2A}"/>
          </ac:spMkLst>
        </pc:spChg>
      </pc:sldChg>
    </pc:docChg>
  </pc:docChgLst>
  <pc:docChgLst>
    <pc:chgData name="Dobler, Jake" userId="S::jdobler@iu.edu::37ac3fba-3240-46c8-881b-9d6d0d424fbc" providerId="AD" clId="Web-{F9C8CCCC-F0C5-49C2-A798-5A64C43DC92B}"/>
    <pc:docChg chg="modSld">
      <pc:chgData name="Dobler, Jake" userId="S::jdobler@iu.edu::37ac3fba-3240-46c8-881b-9d6d0d424fbc" providerId="AD" clId="Web-{F9C8CCCC-F0C5-49C2-A798-5A64C43DC92B}" dt="2024-03-17T14:57:36.554" v="26" actId="20577"/>
      <pc:docMkLst>
        <pc:docMk/>
      </pc:docMkLst>
      <pc:sldChg chg="addSp modSp addAnim">
        <pc:chgData name="Dobler, Jake" userId="S::jdobler@iu.edu::37ac3fba-3240-46c8-881b-9d6d0d424fbc" providerId="AD" clId="Web-{F9C8CCCC-F0C5-49C2-A798-5A64C43DC92B}" dt="2024-03-17T14:57:36.554" v="26" actId="20577"/>
        <pc:sldMkLst>
          <pc:docMk/>
          <pc:sldMk cId="2350661713" sldId="257"/>
        </pc:sldMkLst>
        <pc:spChg chg="mod">
          <ac:chgData name="Dobler, Jake" userId="S::jdobler@iu.edu::37ac3fba-3240-46c8-881b-9d6d0d424fbc" providerId="AD" clId="Web-{F9C8CCCC-F0C5-49C2-A798-5A64C43DC92B}" dt="2024-03-17T14:57:36.554" v="26" actId="20577"/>
          <ac:spMkLst>
            <pc:docMk/>
            <pc:sldMk cId="2350661713" sldId="257"/>
            <ac:spMk id="3" creationId="{18D65282-4AC7-BD0B-D524-BB1F058B8351}"/>
          </ac:spMkLst>
        </pc:spChg>
        <pc:picChg chg="add mod">
          <ac:chgData name="Dobler, Jake" userId="S::jdobler@iu.edu::37ac3fba-3240-46c8-881b-9d6d0d424fbc" providerId="AD" clId="Web-{F9C8CCCC-F0C5-49C2-A798-5A64C43DC92B}" dt="2024-03-17T14:57:30.913" v="23" actId="1076"/>
          <ac:picMkLst>
            <pc:docMk/>
            <pc:sldMk cId="2350661713" sldId="257"/>
            <ac:picMk id="4" creationId="{4EFE75A4-34BF-D253-5CFB-B00F62650E29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hyperlink" Target="https://time-blocker.dobler.studio/dashboard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Time Blocker Demo 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By Jake Dobler, Caleb </a:t>
            </a:r>
            <a:r>
              <a:rPr lang="en-US" dirty="0" err="1">
                <a:ea typeface="Calibri"/>
                <a:cs typeface="Calibri"/>
              </a:rPr>
              <a:t>Leullen</a:t>
            </a:r>
            <a:r>
              <a:rPr lang="en-US" dirty="0">
                <a:ea typeface="Calibri"/>
                <a:cs typeface="Calibri"/>
              </a:rPr>
              <a:t>,</a:t>
            </a:r>
            <a:endParaRPr lang="en-US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And Chris Wilcox</a:t>
            </a:r>
            <a:endParaRPr lang="en-US">
              <a:ea typeface="Calibri"/>
              <a:cs typeface="Calibri"/>
            </a:endParaRPr>
          </a:p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46B90-2B13-8F65-CF7A-2801E83EB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Live Program Demo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65282-4AC7-BD0B-D524-BB1F058B8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258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Link: </a:t>
            </a:r>
            <a:r>
              <a:rPr lang="en-US" dirty="0">
                <a:ea typeface="+mn-lt"/>
                <a:cs typeface="+mn-lt"/>
                <a:hlinkClick r:id="rId4"/>
              </a:rPr>
              <a:t>https://time-blocker.dobler.studio</a:t>
            </a:r>
            <a:endParaRPr lang="en-US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Video Demo:</a:t>
            </a:r>
            <a:br>
              <a:rPr lang="en-US" dirty="0">
                <a:ea typeface="+mn-lt"/>
                <a:cs typeface="+mn-lt"/>
              </a:rPr>
            </a:br>
            <a:endParaRPr lang="en-US">
              <a:ea typeface="+mn-lt"/>
              <a:cs typeface="+mn-lt"/>
            </a:endParaRPr>
          </a:p>
          <a:p>
            <a:endParaRPr lang="en-US" dirty="0">
              <a:ea typeface="+mn-lt"/>
              <a:cs typeface="+mn-lt"/>
            </a:endParaRPr>
          </a:p>
        </p:txBody>
      </p:sp>
      <p:pic>
        <p:nvPicPr>
          <p:cNvPr id="4" name="video1787113965">
            <a:hlinkClick r:id="" action="ppaction://media"/>
            <a:extLst>
              <a:ext uri="{FF2B5EF4-FFF2-40B4-BE49-F238E27FC236}">
                <a16:creationId xmlns:a16="http://schemas.microsoft.com/office/drawing/2014/main" id="{4EFE75A4-34BF-D253-5CFB-B00F62650E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03302" y="1875614"/>
            <a:ext cx="6704207" cy="435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6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6490A-4FCF-DADB-7898-C37BE9AE5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Functions &amp;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AC69C-EFC7-5023-6481-32B062EA8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Creating an account</a:t>
            </a:r>
          </a:p>
          <a:p>
            <a:r>
              <a:rPr lang="en-US">
                <a:ea typeface="Calibri"/>
                <a:cs typeface="Calibri"/>
              </a:rPr>
              <a:t>Creating a task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Creating a category</a:t>
            </a:r>
          </a:p>
          <a:p>
            <a:r>
              <a:rPr lang="en-US" dirty="0">
                <a:ea typeface="Calibri"/>
                <a:cs typeface="Calibri"/>
              </a:rPr>
              <a:t>Edit a task</a:t>
            </a:r>
          </a:p>
          <a:p>
            <a:r>
              <a:rPr lang="en-US" dirty="0">
                <a:ea typeface="Calibri"/>
                <a:cs typeface="Calibri"/>
              </a:rPr>
              <a:t>Edit a category</a:t>
            </a:r>
          </a:p>
          <a:p>
            <a:r>
              <a:rPr lang="en-US" dirty="0">
                <a:ea typeface="Calibri"/>
                <a:cs typeface="Calibri"/>
              </a:rPr>
              <a:t>Delete a task</a:t>
            </a:r>
          </a:p>
          <a:p>
            <a:r>
              <a:rPr lang="en-US" dirty="0">
                <a:ea typeface="Calibri"/>
                <a:cs typeface="Calibri"/>
              </a:rPr>
              <a:t>Delete a category</a:t>
            </a:r>
          </a:p>
          <a:p>
            <a:r>
              <a:rPr lang="en-US" dirty="0">
                <a:ea typeface="Calibri"/>
                <a:cs typeface="Calibri"/>
              </a:rPr>
              <a:t>View Profile</a:t>
            </a:r>
          </a:p>
        </p:txBody>
      </p:sp>
    </p:spTree>
    <p:extLst>
      <p:ext uri="{BB962C8B-B14F-4D97-AF65-F5344CB8AC3E}">
        <p14:creationId xmlns:p14="http://schemas.microsoft.com/office/powerpoint/2010/main" val="685086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E10AA-44AB-332A-B51A-EC8BE0BE2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Steps to Finish this project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FC905-318D-6AF3-94F6-D867E59A3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Missed Tasks in a new section.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Create Kaban style layout on manage tasks for upcoming, in progress, and complete. (Make this an optional view)</a:t>
            </a:r>
          </a:p>
          <a:p>
            <a:r>
              <a:rPr lang="en-US" dirty="0">
                <a:ea typeface="Calibri"/>
                <a:cs typeface="Calibri"/>
              </a:rPr>
              <a:t>Consider logo redesign</a:t>
            </a:r>
          </a:p>
          <a:p>
            <a:r>
              <a:rPr lang="en-US" dirty="0">
                <a:ea typeface="Calibri"/>
                <a:cs typeface="Calibri"/>
              </a:rPr>
              <a:t>Consider Nav </a:t>
            </a:r>
            <a:r>
              <a:rPr lang="en-US">
                <a:ea typeface="Calibri"/>
                <a:cs typeface="Calibri"/>
              </a:rPr>
              <a:t>bar redesign</a:t>
            </a:r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Finish logic</a:t>
            </a:r>
            <a:r>
              <a:rPr lang="en-US">
                <a:ea typeface="Calibri"/>
                <a:cs typeface="Calibri"/>
              </a:rPr>
              <a:t> for time required (If it takes longer than an hour then show it taking up more space than an hour).</a:t>
            </a: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3297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585289E372F1419992ED5C6D7F0C96" ma:contentTypeVersion="10" ma:contentTypeDescription="Create a new document." ma:contentTypeScope="" ma:versionID="d3e2c19a3f9b4d679fd5423bf510cd4c">
  <xsd:schema xmlns:xsd="http://www.w3.org/2001/XMLSchema" xmlns:xs="http://www.w3.org/2001/XMLSchema" xmlns:p="http://schemas.microsoft.com/office/2006/metadata/properties" xmlns:ns2="d7d3976c-59a0-405f-9164-725433792dac" xmlns:ns3="262b49c4-41c0-41ff-92c9-ae876c0037f3" targetNamespace="http://schemas.microsoft.com/office/2006/metadata/properties" ma:root="true" ma:fieldsID="4c81b7e8ed4ac5f990e70746cba7400b" ns2:_="" ns3:_="">
    <xsd:import namespace="d7d3976c-59a0-405f-9164-725433792dac"/>
    <xsd:import namespace="262b49c4-41c0-41ff-92c9-ae876c0037f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d3976c-59a0-405f-9164-725433792d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0eec0a79-46cb-4568-9b1b-2d720bd3207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2b49c4-41c0-41ff-92c9-ae876c0037f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00335d43-b59f-4235-9ed4-c3b456ad958f}" ma:internalName="TaxCatchAll" ma:showField="CatchAllData" ma:web="262b49c4-41c0-41ff-92c9-ae876c0037f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7d3976c-59a0-405f-9164-725433792dac">
      <Terms xmlns="http://schemas.microsoft.com/office/infopath/2007/PartnerControls"/>
    </lcf76f155ced4ddcb4097134ff3c332f>
    <TaxCatchAll xmlns="262b49c4-41c0-41ff-92c9-ae876c0037f3" xsi:nil="true"/>
  </documentManagement>
</p:properties>
</file>

<file path=customXml/itemProps1.xml><?xml version="1.0" encoding="utf-8"?>
<ds:datastoreItem xmlns:ds="http://schemas.openxmlformats.org/officeDocument/2006/customXml" ds:itemID="{3DCB3F24-5EEC-433B-A495-A97018B615D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5E422EA-F9BF-4EC8-BAC5-8E8618F894B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d3976c-59a0-405f-9164-725433792dac"/>
    <ds:schemaRef ds:uri="262b49c4-41c0-41ff-92c9-ae876c0037f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ECE98F-AFD4-4349-8BAA-4033D1C06961}">
  <ds:schemaRefs>
    <ds:schemaRef ds:uri="http://schemas.microsoft.com/office/2006/metadata/properties"/>
    <ds:schemaRef ds:uri="http://schemas.microsoft.com/office/infopath/2007/PartnerControls"/>
    <ds:schemaRef ds:uri="d7d3976c-59a0-405f-9164-725433792dac"/>
    <ds:schemaRef ds:uri="262b49c4-41c0-41ff-92c9-ae876c0037f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Time Blocker Demo </vt:lpstr>
      <vt:lpstr>Live Program Demo</vt:lpstr>
      <vt:lpstr>Functions &amp; Use Cases</vt:lpstr>
      <vt:lpstr>Steps to Finish this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65</cp:revision>
  <dcterms:created xsi:type="dcterms:W3CDTF">2024-03-12T11:50:56Z</dcterms:created>
  <dcterms:modified xsi:type="dcterms:W3CDTF">2024-03-17T14:57:55Z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0x010100EC585289E372F1419992ED5C6D7F0C96</vt:lpwstr>
  </property>
  <property fmtid="{D5CDD505-2E9C-101B-9397-08002B2CF9AE}" pid="3" name="MediaServiceImageTags">
    <vt:lpwstr/>
  </property>
</Properties>
</file>

<file path=docProps/thumbnail.jpeg>
</file>